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Articulat Bold" charset="1" panose="00000800000000000000"/>
      <p:regular r:id="rId7"/>
    </p:embeddedFont>
    <p:embeddedFont>
      <p:font typeface="TAN Aegean" charset="1" panose="00000000000000000000"/>
      <p:regular r:id="rId8"/>
    </p:embeddedFont>
    <p:embeddedFont>
      <p:font typeface="Pinyon Script" charset="1" panose="020105010801010D0002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90" t="-422" r="-390" b="-4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618881" y="9634188"/>
            <a:ext cx="19085179" cy="9423307"/>
          </a:xfrm>
          <a:custGeom>
            <a:avLst/>
            <a:gdLst/>
            <a:ahLst/>
            <a:cxnLst/>
            <a:rect r="r" b="b" t="t" l="l"/>
            <a:pathLst>
              <a:path h="9423307" w="19085179">
                <a:moveTo>
                  <a:pt x="0" y="0"/>
                </a:moveTo>
                <a:lnTo>
                  <a:pt x="19085179" y="0"/>
                </a:lnTo>
                <a:lnTo>
                  <a:pt x="19085179" y="9423307"/>
                </a:lnTo>
                <a:lnTo>
                  <a:pt x="0" y="94233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926080" y="6792657"/>
            <a:ext cx="23408640" cy="10540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69"/>
              </a:lnSpc>
            </a:pPr>
            <a:r>
              <a:rPr lang="en-US" b="true" sz="6192" spc="4954">
                <a:solidFill>
                  <a:srgbClr val="383838"/>
                </a:solidFill>
                <a:latin typeface="Articulat Bold"/>
                <a:ea typeface="Articulat Bold"/>
                <a:cs typeface="Articulat Bold"/>
                <a:sym typeface="Articulat Bold"/>
              </a:rPr>
              <a:t>WELCOME TO THE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116580" y="22102711"/>
            <a:ext cx="23408640" cy="1001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50"/>
              </a:lnSpc>
            </a:pPr>
            <a:r>
              <a:rPr lang="en-US" b="true" sz="6192" spc="4954">
                <a:solidFill>
                  <a:srgbClr val="383838"/>
                </a:solidFill>
                <a:latin typeface="Articulat Bold"/>
                <a:ea typeface="Articulat Bold"/>
                <a:cs typeface="Articulat Bold"/>
                <a:sym typeface="Articulat Bold"/>
              </a:rPr>
              <a:t>OF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116580" y="26494607"/>
            <a:ext cx="23408640" cy="20515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67"/>
              </a:lnSpc>
            </a:pPr>
            <a:r>
              <a:rPr lang="en-US" sz="15467" spc="3851">
                <a:solidFill>
                  <a:srgbClr val="383838"/>
                </a:solidFill>
                <a:latin typeface="TAN Aegean"/>
                <a:ea typeface="TAN Aegean"/>
                <a:cs typeface="TAN Aegean"/>
                <a:sym typeface="TAN Aegean"/>
              </a:rPr>
              <a:t>OLIVIA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116580" y="32509339"/>
            <a:ext cx="23408640" cy="20515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67"/>
              </a:lnSpc>
            </a:pPr>
            <a:r>
              <a:rPr lang="en-US" sz="15467" spc="3851">
                <a:solidFill>
                  <a:srgbClr val="383838"/>
                </a:solidFill>
                <a:latin typeface="TAN Aegean"/>
                <a:ea typeface="TAN Aegean"/>
                <a:cs typeface="TAN Aegean"/>
                <a:sym typeface="TAN Aegean"/>
              </a:rPr>
              <a:t>JOHNY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995621" y="28051997"/>
            <a:ext cx="5650559" cy="4291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24"/>
              </a:lnSpc>
            </a:pPr>
            <a:r>
              <a:rPr lang="en-US" sz="32224">
                <a:solidFill>
                  <a:srgbClr val="383838"/>
                </a:solidFill>
                <a:latin typeface="Pinyon Script"/>
                <a:ea typeface="Pinyon Script"/>
                <a:cs typeface="Pinyon Script"/>
                <a:sym typeface="Pinyon Script"/>
              </a:rPr>
              <a:t>&amp;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116580" y="39074202"/>
            <a:ext cx="23408640" cy="1001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50"/>
              </a:lnSpc>
            </a:pPr>
            <a:r>
              <a:rPr lang="en-US" b="true" sz="6192" spc="4954">
                <a:solidFill>
                  <a:srgbClr val="383838"/>
                </a:solidFill>
                <a:latin typeface="Articulat Bold"/>
                <a:ea typeface="Articulat Bold"/>
                <a:cs typeface="Articulat Bold"/>
                <a:sym typeface="Articulat Bold"/>
              </a:rPr>
              <a:t>22 AUGUST 2022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-934463" y="-5080417"/>
            <a:ext cx="31129726" cy="10922334"/>
          </a:xfrm>
          <a:custGeom>
            <a:avLst/>
            <a:gdLst/>
            <a:ahLst/>
            <a:cxnLst/>
            <a:rect r="r" b="b" t="t" l="l"/>
            <a:pathLst>
              <a:path h="10922334" w="31129726">
                <a:moveTo>
                  <a:pt x="0" y="0"/>
                </a:moveTo>
                <a:lnTo>
                  <a:pt x="31129726" y="0"/>
                </a:lnTo>
                <a:lnTo>
                  <a:pt x="31129726" y="10922334"/>
                </a:lnTo>
                <a:lnTo>
                  <a:pt x="0" y="109223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161852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DAGyY1QfW9Y</dc:identifier>
  <dcterms:modified xsi:type="dcterms:W3CDTF">2011-08-01T06:04:30Z</dcterms:modified>
  <cp:revision>1</cp:revision>
  <dc:title>Cream Beige Watercolor Botanic Elegant Wedding Poster (32 x 48 英寸)</dc:title>
</cp:coreProperties>
</file>